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522" r:id="rId14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C9162-80B0-48A0-82C0-AEB002E98F61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823F8-327B-46D3-BB71-C8456F7F2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415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437" y="2130155"/>
            <a:ext cx="7773126" cy="1470687"/>
          </a:xfrm>
          <a:prstGeom prst="rect">
            <a:avLst/>
          </a:prstGeom>
        </p:spPr>
        <p:txBody>
          <a:bodyPr/>
          <a:lstStyle>
            <a:lvl1pPr>
              <a:defRPr sz="3796">
                <a:latin typeface="Arial Rounded MT Bold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992" y="3886499"/>
            <a:ext cx="6400018" cy="1751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9">
                <a:latin typeface="Arial Rounded MT Bold" pitchFamily="34" charset="0"/>
              </a:defRPr>
            </a:lvl1pPr>
            <a:lvl2pPr marL="241025" indent="0" algn="ctr">
              <a:buNone/>
              <a:defRPr/>
            </a:lvl2pPr>
            <a:lvl3pPr marL="482049" indent="0" algn="ctr">
              <a:buNone/>
              <a:defRPr/>
            </a:lvl3pPr>
            <a:lvl4pPr marL="723074" indent="0" algn="ctr">
              <a:buNone/>
              <a:defRPr/>
            </a:lvl4pPr>
            <a:lvl5pPr marL="964098" indent="0" algn="ctr">
              <a:buNone/>
              <a:defRPr/>
            </a:lvl5pPr>
            <a:lvl6pPr marL="1205122" indent="0" algn="ctr">
              <a:buNone/>
              <a:defRPr/>
            </a:lvl6pPr>
            <a:lvl7pPr marL="1446146" indent="0" algn="ctr">
              <a:buNone/>
              <a:defRPr/>
            </a:lvl7pPr>
            <a:lvl8pPr marL="1687171" indent="0" algn="ctr">
              <a:buNone/>
              <a:defRPr/>
            </a:lvl8pPr>
            <a:lvl9pPr marL="1928195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037032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703" y="1600126"/>
            <a:ext cx="8228595" cy="4525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20877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987" y="274500"/>
            <a:ext cx="2056312" cy="585150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703" y="274500"/>
            <a:ext cx="6065114" cy="58515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84239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437" y="2130155"/>
            <a:ext cx="7773126" cy="1470687"/>
          </a:xfrm>
          <a:prstGeom prst="rect">
            <a:avLst/>
          </a:prstGeom>
        </p:spPr>
        <p:txBody>
          <a:bodyPr/>
          <a:lstStyle>
            <a:lvl1pPr>
              <a:defRPr sz="3796">
                <a:latin typeface="Arial Rounded MT Bold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992" y="3886499"/>
            <a:ext cx="6400018" cy="1751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9">
                <a:latin typeface="Arial Rounded MT Bold" pitchFamily="34" charset="0"/>
              </a:defRPr>
            </a:lvl1pPr>
            <a:lvl2pPr marL="241025" indent="0" algn="ctr">
              <a:buNone/>
              <a:defRPr/>
            </a:lvl2pPr>
            <a:lvl3pPr marL="482049" indent="0" algn="ctr">
              <a:buNone/>
              <a:defRPr/>
            </a:lvl3pPr>
            <a:lvl4pPr marL="723074" indent="0" algn="ctr">
              <a:buNone/>
              <a:defRPr/>
            </a:lvl4pPr>
            <a:lvl5pPr marL="964098" indent="0" algn="ctr">
              <a:buNone/>
              <a:defRPr/>
            </a:lvl5pPr>
            <a:lvl6pPr marL="1205122" indent="0" algn="ctr">
              <a:buNone/>
              <a:defRPr/>
            </a:lvl6pPr>
            <a:lvl7pPr marL="1446146" indent="0" algn="ctr">
              <a:buNone/>
              <a:defRPr/>
            </a:lvl7pPr>
            <a:lvl8pPr marL="1687171" indent="0" algn="ctr">
              <a:buNone/>
              <a:defRPr/>
            </a:lvl8pPr>
            <a:lvl9pPr marL="1928195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87792375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703" y="1600126"/>
            <a:ext cx="8228595" cy="4525878"/>
          </a:xfrm>
          <a:prstGeom prst="rect">
            <a:avLst/>
          </a:prstGeom>
        </p:spPr>
        <p:txBody>
          <a:bodyPr/>
          <a:lstStyle>
            <a:lvl1pPr>
              <a:defRPr>
                <a:latin typeface="Arial Rounded MT Bold" pitchFamily="34" charset="0"/>
              </a:defRPr>
            </a:lvl1pPr>
            <a:lvl2pPr marL="557369" indent="-214244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>
                <a:latin typeface="Arial Rounded MT Bold" pitchFamily="34" charset="0"/>
              </a:defRPr>
            </a:lvl3pPr>
            <a:lvl4pPr>
              <a:defRPr>
                <a:latin typeface="Arial Rounded MT Bold" pitchFamily="34" charset="0"/>
              </a:defRPr>
            </a:lvl4pPr>
            <a:lvl5pPr>
              <a:defRPr>
                <a:latin typeface="Arial Rounded MT Bold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525421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278" y="4406483"/>
            <a:ext cx="7772009" cy="1362450"/>
          </a:xfrm>
          <a:prstGeom prst="rect">
            <a:avLst/>
          </a:prstGeom>
        </p:spPr>
        <p:txBody>
          <a:bodyPr anchor="t"/>
          <a:lstStyle>
            <a:lvl1pPr algn="l">
              <a:defRPr sz="2109" b="1" cap="all">
                <a:latin typeface="Arial Rounded MT Bold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278" y="2906785"/>
            <a:ext cx="7772009" cy="14996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55">
                <a:latin typeface="Arial Rounded MT Bold" pitchFamily="34" charset="0"/>
              </a:defRPr>
            </a:lvl1pPr>
            <a:lvl2pPr marL="241025" indent="0">
              <a:buNone/>
              <a:defRPr sz="949"/>
            </a:lvl2pPr>
            <a:lvl3pPr marL="482049" indent="0">
              <a:buNone/>
              <a:defRPr sz="844"/>
            </a:lvl3pPr>
            <a:lvl4pPr marL="723074" indent="0">
              <a:buNone/>
              <a:defRPr sz="738"/>
            </a:lvl4pPr>
            <a:lvl5pPr marL="964098" indent="0">
              <a:buNone/>
              <a:defRPr sz="738"/>
            </a:lvl5pPr>
            <a:lvl6pPr marL="1205122" indent="0">
              <a:buNone/>
              <a:defRPr sz="738"/>
            </a:lvl6pPr>
            <a:lvl7pPr marL="1446146" indent="0">
              <a:buNone/>
              <a:defRPr sz="738"/>
            </a:lvl7pPr>
            <a:lvl8pPr marL="1687171" indent="0">
              <a:buNone/>
              <a:defRPr sz="738"/>
            </a:lvl8pPr>
            <a:lvl9pPr marL="1928195" indent="0">
              <a:buNone/>
              <a:defRPr sz="738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41439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703" y="1600126"/>
            <a:ext cx="4060155" cy="4525878"/>
          </a:xfrm>
          <a:prstGeom prst="rect">
            <a:avLst/>
          </a:prstGeom>
        </p:spPr>
        <p:txBody>
          <a:bodyPr/>
          <a:lstStyle>
            <a:lvl1pPr>
              <a:defRPr sz="1476">
                <a:latin typeface="Arial Rounded MT Bold" pitchFamily="34" charset="0"/>
              </a:defRPr>
            </a:lvl1pPr>
            <a:lvl2pPr marL="557369" indent="-214244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1265"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 sz="1055">
                <a:latin typeface="Arial Rounded MT Bold" pitchFamily="34" charset="0"/>
              </a:defRPr>
            </a:lvl3pPr>
            <a:lvl4pPr>
              <a:defRPr sz="949">
                <a:latin typeface="Arial Rounded MT Bold" pitchFamily="34" charset="0"/>
              </a:defRPr>
            </a:lvl4pPr>
            <a:lvl5pPr>
              <a:defRPr sz="949">
                <a:latin typeface="Arial Rounded MT Bold" pitchFamily="34" charset="0"/>
              </a:defRPr>
            </a:lvl5pPr>
            <a:lvl6pPr>
              <a:defRPr sz="949"/>
            </a:lvl6pPr>
            <a:lvl7pPr>
              <a:defRPr sz="949"/>
            </a:lvl7pPr>
            <a:lvl8pPr>
              <a:defRPr sz="949"/>
            </a:lvl8pPr>
            <a:lvl9pPr>
              <a:defRPr sz="949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5027" y="1600126"/>
            <a:ext cx="4061271" cy="4525878"/>
          </a:xfrm>
          <a:prstGeom prst="rect">
            <a:avLst/>
          </a:prstGeom>
        </p:spPr>
        <p:txBody>
          <a:bodyPr/>
          <a:lstStyle>
            <a:lvl1pPr>
              <a:defRPr sz="1476">
                <a:latin typeface="Arial Rounded MT Bold" pitchFamily="34" charset="0"/>
              </a:defRPr>
            </a:lvl1pPr>
            <a:lvl2pPr marL="584150" indent="-241025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1265"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 sz="1055">
                <a:latin typeface="Arial Rounded MT Bold" pitchFamily="34" charset="0"/>
              </a:defRPr>
            </a:lvl3pPr>
            <a:lvl4pPr>
              <a:defRPr sz="949">
                <a:latin typeface="Arial Rounded MT Bold" pitchFamily="34" charset="0"/>
              </a:defRPr>
            </a:lvl4pPr>
            <a:lvl5pPr>
              <a:defRPr sz="949">
                <a:latin typeface="Arial Rounded MT Bold" pitchFamily="34" charset="0"/>
              </a:defRPr>
            </a:lvl5pPr>
            <a:lvl6pPr>
              <a:defRPr sz="949"/>
            </a:lvl6pPr>
            <a:lvl7pPr>
              <a:defRPr sz="949"/>
            </a:lvl7pPr>
            <a:lvl8pPr>
              <a:defRPr sz="949"/>
            </a:lvl8pPr>
            <a:lvl9pPr>
              <a:defRPr sz="949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75851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703" y="1535407"/>
            <a:ext cx="4040061" cy="6393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65" b="1"/>
            </a:lvl1pPr>
            <a:lvl2pPr marL="241025" indent="0">
              <a:buNone/>
              <a:defRPr sz="1055" b="1"/>
            </a:lvl2pPr>
            <a:lvl3pPr marL="482049" indent="0">
              <a:buNone/>
              <a:defRPr sz="949" b="1"/>
            </a:lvl3pPr>
            <a:lvl4pPr marL="723074" indent="0">
              <a:buNone/>
              <a:defRPr sz="844" b="1"/>
            </a:lvl4pPr>
            <a:lvl5pPr marL="964098" indent="0">
              <a:buNone/>
              <a:defRPr sz="844" b="1"/>
            </a:lvl5pPr>
            <a:lvl6pPr marL="1205122" indent="0">
              <a:buNone/>
              <a:defRPr sz="844" b="1"/>
            </a:lvl6pPr>
            <a:lvl7pPr marL="1446146" indent="0">
              <a:buNone/>
              <a:defRPr sz="844" b="1"/>
            </a:lvl7pPr>
            <a:lvl8pPr marL="1687171" indent="0">
              <a:buNone/>
              <a:defRPr sz="844" b="1"/>
            </a:lvl8pPr>
            <a:lvl9pPr marL="1928195" indent="0">
              <a:buNone/>
              <a:defRPr sz="84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703" y="2174788"/>
            <a:ext cx="4040061" cy="3951216"/>
          </a:xfrm>
          <a:prstGeom prst="rect">
            <a:avLst/>
          </a:prstGeom>
        </p:spPr>
        <p:txBody>
          <a:bodyPr/>
          <a:lstStyle>
            <a:lvl1pPr>
              <a:defRPr sz="1265"/>
            </a:lvl1pPr>
            <a:lvl2pPr>
              <a:defRPr sz="1055"/>
            </a:lvl2pPr>
            <a:lvl3pPr>
              <a:defRPr sz="949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121" y="1535407"/>
            <a:ext cx="4041177" cy="6393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65" b="1"/>
            </a:lvl1pPr>
            <a:lvl2pPr marL="241025" indent="0">
              <a:buNone/>
              <a:defRPr sz="1055" b="1"/>
            </a:lvl2pPr>
            <a:lvl3pPr marL="482049" indent="0">
              <a:buNone/>
              <a:defRPr sz="949" b="1"/>
            </a:lvl3pPr>
            <a:lvl4pPr marL="723074" indent="0">
              <a:buNone/>
              <a:defRPr sz="844" b="1"/>
            </a:lvl4pPr>
            <a:lvl5pPr marL="964098" indent="0">
              <a:buNone/>
              <a:defRPr sz="844" b="1"/>
            </a:lvl5pPr>
            <a:lvl6pPr marL="1205122" indent="0">
              <a:buNone/>
              <a:defRPr sz="844" b="1"/>
            </a:lvl6pPr>
            <a:lvl7pPr marL="1446146" indent="0">
              <a:buNone/>
              <a:defRPr sz="844" b="1"/>
            </a:lvl7pPr>
            <a:lvl8pPr marL="1687171" indent="0">
              <a:buNone/>
              <a:defRPr sz="844" b="1"/>
            </a:lvl8pPr>
            <a:lvl9pPr marL="1928195" indent="0">
              <a:buNone/>
              <a:defRPr sz="84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121" y="2174788"/>
            <a:ext cx="4041177" cy="3951216"/>
          </a:xfrm>
          <a:prstGeom prst="rect">
            <a:avLst/>
          </a:prstGeom>
        </p:spPr>
        <p:txBody>
          <a:bodyPr/>
          <a:lstStyle>
            <a:lvl1pPr>
              <a:defRPr sz="1265"/>
            </a:lvl1pPr>
            <a:lvl2pPr>
              <a:defRPr sz="1055"/>
            </a:lvl2pPr>
            <a:lvl3pPr>
              <a:defRPr sz="949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605138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69859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00909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3384"/>
            <a:ext cx="3007439" cy="1161597"/>
          </a:xfrm>
          <a:prstGeom prst="rect">
            <a:avLst/>
          </a:prstGeom>
        </p:spPr>
        <p:txBody>
          <a:bodyPr anchor="b"/>
          <a:lstStyle>
            <a:lvl1pPr algn="l">
              <a:defRPr sz="1055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4544" y="273384"/>
            <a:ext cx="5111754" cy="5852621"/>
          </a:xfrm>
          <a:prstGeom prst="rect">
            <a:avLst/>
          </a:prstGeom>
        </p:spPr>
        <p:txBody>
          <a:bodyPr/>
          <a:lstStyle>
            <a:lvl1pPr>
              <a:defRPr sz="1687"/>
            </a:lvl1pPr>
            <a:lvl2pPr>
              <a:defRPr sz="1476"/>
            </a:lvl2pPr>
            <a:lvl3pPr>
              <a:defRPr sz="1265"/>
            </a:lvl3pPr>
            <a:lvl4pPr>
              <a:defRPr sz="1055"/>
            </a:lvl4pPr>
            <a:lvl5pPr>
              <a:defRPr sz="1055"/>
            </a:lvl5pPr>
            <a:lvl6pPr>
              <a:defRPr sz="1055"/>
            </a:lvl6pPr>
            <a:lvl7pPr>
              <a:defRPr sz="1055"/>
            </a:lvl7pPr>
            <a:lvl8pPr>
              <a:defRPr sz="1055"/>
            </a:lvl8pPr>
            <a:lvl9pPr>
              <a:defRPr sz="10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703" y="1434980"/>
            <a:ext cx="3007439" cy="4691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38"/>
            </a:lvl1pPr>
            <a:lvl2pPr marL="241025" indent="0">
              <a:buNone/>
              <a:defRPr sz="632"/>
            </a:lvl2pPr>
            <a:lvl3pPr marL="482049" indent="0">
              <a:buNone/>
              <a:defRPr sz="527"/>
            </a:lvl3pPr>
            <a:lvl4pPr marL="723074" indent="0">
              <a:buNone/>
              <a:defRPr sz="475"/>
            </a:lvl4pPr>
            <a:lvl5pPr marL="964098" indent="0">
              <a:buNone/>
              <a:defRPr sz="475"/>
            </a:lvl5pPr>
            <a:lvl6pPr marL="1205122" indent="0">
              <a:buNone/>
              <a:defRPr sz="475"/>
            </a:lvl6pPr>
            <a:lvl7pPr marL="1446146" indent="0">
              <a:buNone/>
              <a:defRPr sz="475"/>
            </a:lvl7pPr>
            <a:lvl8pPr marL="1687171" indent="0">
              <a:buNone/>
              <a:defRPr sz="475"/>
            </a:lvl8pPr>
            <a:lvl9pPr marL="1928195" indent="0">
              <a:buNone/>
              <a:defRPr sz="4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96623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703" y="1600126"/>
            <a:ext cx="8228595" cy="4525878"/>
          </a:xfrm>
          <a:prstGeom prst="rect">
            <a:avLst/>
          </a:prstGeom>
        </p:spPr>
        <p:txBody>
          <a:bodyPr/>
          <a:lstStyle>
            <a:lvl1pPr>
              <a:defRPr>
                <a:latin typeface="Arial Rounded MT Bold" pitchFamily="34" charset="0"/>
              </a:defRPr>
            </a:lvl1pPr>
            <a:lvl2pPr marL="557369" indent="-214244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>
                <a:latin typeface="Arial Rounded MT Bold" pitchFamily="34" charset="0"/>
              </a:defRPr>
            </a:lvl3pPr>
            <a:lvl4pPr>
              <a:defRPr>
                <a:latin typeface="Arial Rounded MT Bold" pitchFamily="34" charset="0"/>
              </a:defRPr>
            </a:lvl4pPr>
            <a:lvl5pPr>
              <a:defRPr>
                <a:latin typeface="Arial Rounded MT Bold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20052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738" y="4800378"/>
            <a:ext cx="5486846" cy="566851"/>
          </a:xfrm>
          <a:prstGeom prst="rect">
            <a:avLst/>
          </a:prstGeom>
        </p:spPr>
        <p:txBody>
          <a:bodyPr anchor="b"/>
          <a:lstStyle>
            <a:lvl1pPr algn="l">
              <a:defRPr sz="1055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1738" y="612601"/>
            <a:ext cx="5486846" cy="4115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87"/>
            </a:lvl1pPr>
            <a:lvl2pPr marL="241025" indent="0">
              <a:buNone/>
              <a:defRPr sz="1476"/>
            </a:lvl2pPr>
            <a:lvl3pPr marL="482049" indent="0">
              <a:buNone/>
              <a:defRPr sz="1265"/>
            </a:lvl3pPr>
            <a:lvl4pPr marL="723074" indent="0">
              <a:buNone/>
              <a:defRPr sz="1055"/>
            </a:lvl4pPr>
            <a:lvl5pPr marL="964098" indent="0">
              <a:buNone/>
              <a:defRPr sz="1055"/>
            </a:lvl5pPr>
            <a:lvl6pPr marL="1205122" indent="0">
              <a:buNone/>
              <a:defRPr sz="1055"/>
            </a:lvl6pPr>
            <a:lvl7pPr marL="1446146" indent="0">
              <a:buNone/>
              <a:defRPr sz="1055"/>
            </a:lvl7pPr>
            <a:lvl8pPr marL="1687171" indent="0">
              <a:buNone/>
              <a:defRPr sz="1055"/>
            </a:lvl8pPr>
            <a:lvl9pPr marL="1928195" indent="0">
              <a:buNone/>
              <a:defRPr sz="1055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1738" y="5367228"/>
            <a:ext cx="5486846" cy="8045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38"/>
            </a:lvl1pPr>
            <a:lvl2pPr marL="241025" indent="0">
              <a:buNone/>
              <a:defRPr sz="632"/>
            </a:lvl2pPr>
            <a:lvl3pPr marL="482049" indent="0">
              <a:buNone/>
              <a:defRPr sz="527"/>
            </a:lvl3pPr>
            <a:lvl4pPr marL="723074" indent="0">
              <a:buNone/>
              <a:defRPr sz="475"/>
            </a:lvl4pPr>
            <a:lvl5pPr marL="964098" indent="0">
              <a:buNone/>
              <a:defRPr sz="475"/>
            </a:lvl5pPr>
            <a:lvl6pPr marL="1205122" indent="0">
              <a:buNone/>
              <a:defRPr sz="475"/>
            </a:lvl6pPr>
            <a:lvl7pPr marL="1446146" indent="0">
              <a:buNone/>
              <a:defRPr sz="475"/>
            </a:lvl7pPr>
            <a:lvl8pPr marL="1687171" indent="0">
              <a:buNone/>
              <a:defRPr sz="475"/>
            </a:lvl8pPr>
            <a:lvl9pPr marL="1928195" indent="0">
              <a:buNone/>
              <a:defRPr sz="4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968779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703" y="1600126"/>
            <a:ext cx="8228595" cy="4525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42148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987" y="274500"/>
            <a:ext cx="2056312" cy="585150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703" y="274500"/>
            <a:ext cx="6065114" cy="58515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12309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278" y="4406483"/>
            <a:ext cx="7772009" cy="1362450"/>
          </a:xfrm>
          <a:prstGeom prst="rect">
            <a:avLst/>
          </a:prstGeom>
        </p:spPr>
        <p:txBody>
          <a:bodyPr anchor="t"/>
          <a:lstStyle>
            <a:lvl1pPr algn="l">
              <a:defRPr sz="2109" b="1" cap="all">
                <a:latin typeface="Arial Rounded MT Bold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278" y="2906785"/>
            <a:ext cx="7772009" cy="14996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55">
                <a:latin typeface="Arial Rounded MT Bold" pitchFamily="34" charset="0"/>
              </a:defRPr>
            </a:lvl1pPr>
            <a:lvl2pPr marL="241025" indent="0">
              <a:buNone/>
              <a:defRPr sz="949"/>
            </a:lvl2pPr>
            <a:lvl3pPr marL="482049" indent="0">
              <a:buNone/>
              <a:defRPr sz="844"/>
            </a:lvl3pPr>
            <a:lvl4pPr marL="723074" indent="0">
              <a:buNone/>
              <a:defRPr sz="738"/>
            </a:lvl4pPr>
            <a:lvl5pPr marL="964098" indent="0">
              <a:buNone/>
              <a:defRPr sz="738"/>
            </a:lvl5pPr>
            <a:lvl6pPr marL="1205122" indent="0">
              <a:buNone/>
              <a:defRPr sz="738"/>
            </a:lvl6pPr>
            <a:lvl7pPr marL="1446146" indent="0">
              <a:buNone/>
              <a:defRPr sz="738"/>
            </a:lvl7pPr>
            <a:lvl8pPr marL="1687171" indent="0">
              <a:buNone/>
              <a:defRPr sz="738"/>
            </a:lvl8pPr>
            <a:lvl9pPr marL="1928195" indent="0">
              <a:buNone/>
              <a:defRPr sz="73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8341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703" y="1600126"/>
            <a:ext cx="4060155" cy="4525878"/>
          </a:xfrm>
          <a:prstGeom prst="rect">
            <a:avLst/>
          </a:prstGeom>
        </p:spPr>
        <p:txBody>
          <a:bodyPr/>
          <a:lstStyle>
            <a:lvl1pPr>
              <a:defRPr sz="1476">
                <a:latin typeface="Arial Rounded MT Bold" pitchFamily="34" charset="0"/>
              </a:defRPr>
            </a:lvl1pPr>
            <a:lvl2pPr marL="557369" indent="-214244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1265"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 sz="1055">
                <a:latin typeface="Arial Rounded MT Bold" pitchFamily="34" charset="0"/>
              </a:defRPr>
            </a:lvl3pPr>
            <a:lvl4pPr>
              <a:defRPr sz="949">
                <a:latin typeface="Arial Rounded MT Bold" pitchFamily="34" charset="0"/>
              </a:defRPr>
            </a:lvl4pPr>
            <a:lvl5pPr>
              <a:defRPr sz="949">
                <a:latin typeface="Arial Rounded MT Bold" pitchFamily="34" charset="0"/>
              </a:defRPr>
            </a:lvl5pPr>
            <a:lvl6pPr>
              <a:defRPr sz="949"/>
            </a:lvl6pPr>
            <a:lvl7pPr>
              <a:defRPr sz="949"/>
            </a:lvl7pPr>
            <a:lvl8pPr>
              <a:defRPr sz="949"/>
            </a:lvl8pPr>
            <a:lvl9pPr>
              <a:defRPr sz="94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5027" y="1600126"/>
            <a:ext cx="4061271" cy="4525878"/>
          </a:xfrm>
          <a:prstGeom prst="rect">
            <a:avLst/>
          </a:prstGeom>
        </p:spPr>
        <p:txBody>
          <a:bodyPr/>
          <a:lstStyle>
            <a:lvl1pPr>
              <a:defRPr sz="1476">
                <a:latin typeface="Arial Rounded MT Bold" pitchFamily="34" charset="0"/>
              </a:defRPr>
            </a:lvl1pPr>
            <a:lvl2pPr marL="584150" indent="-241025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1265"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 sz="1055">
                <a:latin typeface="Arial Rounded MT Bold" pitchFamily="34" charset="0"/>
              </a:defRPr>
            </a:lvl3pPr>
            <a:lvl4pPr>
              <a:defRPr sz="949">
                <a:latin typeface="Arial Rounded MT Bold" pitchFamily="34" charset="0"/>
              </a:defRPr>
            </a:lvl4pPr>
            <a:lvl5pPr>
              <a:defRPr sz="949">
                <a:latin typeface="Arial Rounded MT Bold" pitchFamily="34" charset="0"/>
              </a:defRPr>
            </a:lvl5pPr>
            <a:lvl6pPr>
              <a:defRPr sz="949"/>
            </a:lvl6pPr>
            <a:lvl7pPr>
              <a:defRPr sz="949"/>
            </a:lvl7pPr>
            <a:lvl8pPr>
              <a:defRPr sz="949"/>
            </a:lvl8pPr>
            <a:lvl9pPr>
              <a:defRPr sz="94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5722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703" y="1535407"/>
            <a:ext cx="4040061" cy="6393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65" b="1"/>
            </a:lvl1pPr>
            <a:lvl2pPr marL="241025" indent="0">
              <a:buNone/>
              <a:defRPr sz="1055" b="1"/>
            </a:lvl2pPr>
            <a:lvl3pPr marL="482049" indent="0">
              <a:buNone/>
              <a:defRPr sz="949" b="1"/>
            </a:lvl3pPr>
            <a:lvl4pPr marL="723074" indent="0">
              <a:buNone/>
              <a:defRPr sz="844" b="1"/>
            </a:lvl4pPr>
            <a:lvl5pPr marL="964098" indent="0">
              <a:buNone/>
              <a:defRPr sz="844" b="1"/>
            </a:lvl5pPr>
            <a:lvl6pPr marL="1205122" indent="0">
              <a:buNone/>
              <a:defRPr sz="844" b="1"/>
            </a:lvl6pPr>
            <a:lvl7pPr marL="1446146" indent="0">
              <a:buNone/>
              <a:defRPr sz="844" b="1"/>
            </a:lvl7pPr>
            <a:lvl8pPr marL="1687171" indent="0">
              <a:buNone/>
              <a:defRPr sz="844" b="1"/>
            </a:lvl8pPr>
            <a:lvl9pPr marL="1928195" indent="0">
              <a:buNone/>
              <a:defRPr sz="84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703" y="2174788"/>
            <a:ext cx="4040061" cy="3951216"/>
          </a:xfrm>
          <a:prstGeom prst="rect">
            <a:avLst/>
          </a:prstGeom>
        </p:spPr>
        <p:txBody>
          <a:bodyPr/>
          <a:lstStyle>
            <a:lvl1pPr>
              <a:defRPr sz="1265"/>
            </a:lvl1pPr>
            <a:lvl2pPr>
              <a:defRPr sz="1055"/>
            </a:lvl2pPr>
            <a:lvl3pPr>
              <a:defRPr sz="949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121" y="1535407"/>
            <a:ext cx="4041177" cy="6393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65" b="1"/>
            </a:lvl1pPr>
            <a:lvl2pPr marL="241025" indent="0">
              <a:buNone/>
              <a:defRPr sz="1055" b="1"/>
            </a:lvl2pPr>
            <a:lvl3pPr marL="482049" indent="0">
              <a:buNone/>
              <a:defRPr sz="949" b="1"/>
            </a:lvl3pPr>
            <a:lvl4pPr marL="723074" indent="0">
              <a:buNone/>
              <a:defRPr sz="844" b="1"/>
            </a:lvl4pPr>
            <a:lvl5pPr marL="964098" indent="0">
              <a:buNone/>
              <a:defRPr sz="844" b="1"/>
            </a:lvl5pPr>
            <a:lvl6pPr marL="1205122" indent="0">
              <a:buNone/>
              <a:defRPr sz="844" b="1"/>
            </a:lvl6pPr>
            <a:lvl7pPr marL="1446146" indent="0">
              <a:buNone/>
              <a:defRPr sz="844" b="1"/>
            </a:lvl7pPr>
            <a:lvl8pPr marL="1687171" indent="0">
              <a:buNone/>
              <a:defRPr sz="844" b="1"/>
            </a:lvl8pPr>
            <a:lvl9pPr marL="1928195" indent="0">
              <a:buNone/>
              <a:defRPr sz="84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121" y="2174788"/>
            <a:ext cx="4041177" cy="3951216"/>
          </a:xfrm>
          <a:prstGeom prst="rect">
            <a:avLst/>
          </a:prstGeom>
        </p:spPr>
        <p:txBody>
          <a:bodyPr/>
          <a:lstStyle>
            <a:lvl1pPr>
              <a:defRPr sz="1265"/>
            </a:lvl1pPr>
            <a:lvl2pPr>
              <a:defRPr sz="1055"/>
            </a:lvl2pPr>
            <a:lvl3pPr>
              <a:defRPr sz="949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7080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4499"/>
            <a:ext cx="8228595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07212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3191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703" y="273384"/>
            <a:ext cx="3007439" cy="1161597"/>
          </a:xfrm>
          <a:prstGeom prst="rect">
            <a:avLst/>
          </a:prstGeom>
        </p:spPr>
        <p:txBody>
          <a:bodyPr anchor="b"/>
          <a:lstStyle>
            <a:lvl1pPr algn="l">
              <a:defRPr sz="1055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4544" y="273384"/>
            <a:ext cx="5111754" cy="5852621"/>
          </a:xfrm>
          <a:prstGeom prst="rect">
            <a:avLst/>
          </a:prstGeom>
        </p:spPr>
        <p:txBody>
          <a:bodyPr/>
          <a:lstStyle>
            <a:lvl1pPr>
              <a:defRPr sz="1687"/>
            </a:lvl1pPr>
            <a:lvl2pPr>
              <a:defRPr sz="1476"/>
            </a:lvl2pPr>
            <a:lvl3pPr>
              <a:defRPr sz="1265"/>
            </a:lvl3pPr>
            <a:lvl4pPr>
              <a:defRPr sz="1055"/>
            </a:lvl4pPr>
            <a:lvl5pPr>
              <a:defRPr sz="1055"/>
            </a:lvl5pPr>
            <a:lvl6pPr>
              <a:defRPr sz="1055"/>
            </a:lvl6pPr>
            <a:lvl7pPr>
              <a:defRPr sz="1055"/>
            </a:lvl7pPr>
            <a:lvl8pPr>
              <a:defRPr sz="1055"/>
            </a:lvl8pPr>
            <a:lvl9pPr>
              <a:defRPr sz="105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703" y="1434980"/>
            <a:ext cx="3007439" cy="4691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38"/>
            </a:lvl1pPr>
            <a:lvl2pPr marL="241025" indent="0">
              <a:buNone/>
              <a:defRPr sz="632"/>
            </a:lvl2pPr>
            <a:lvl3pPr marL="482049" indent="0">
              <a:buNone/>
              <a:defRPr sz="527"/>
            </a:lvl3pPr>
            <a:lvl4pPr marL="723074" indent="0">
              <a:buNone/>
              <a:defRPr sz="475"/>
            </a:lvl4pPr>
            <a:lvl5pPr marL="964098" indent="0">
              <a:buNone/>
              <a:defRPr sz="475"/>
            </a:lvl5pPr>
            <a:lvl6pPr marL="1205122" indent="0">
              <a:buNone/>
              <a:defRPr sz="475"/>
            </a:lvl6pPr>
            <a:lvl7pPr marL="1446146" indent="0">
              <a:buNone/>
              <a:defRPr sz="475"/>
            </a:lvl7pPr>
            <a:lvl8pPr marL="1687171" indent="0">
              <a:buNone/>
              <a:defRPr sz="475"/>
            </a:lvl8pPr>
            <a:lvl9pPr marL="1928195" indent="0">
              <a:buNone/>
              <a:defRPr sz="4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35788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738" y="4800378"/>
            <a:ext cx="5486846" cy="566851"/>
          </a:xfrm>
          <a:prstGeom prst="rect">
            <a:avLst/>
          </a:prstGeom>
        </p:spPr>
        <p:txBody>
          <a:bodyPr anchor="b"/>
          <a:lstStyle>
            <a:lvl1pPr algn="l">
              <a:defRPr sz="1055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1738" y="612601"/>
            <a:ext cx="5486846" cy="4115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87"/>
            </a:lvl1pPr>
            <a:lvl2pPr marL="241025" indent="0">
              <a:buNone/>
              <a:defRPr sz="1476"/>
            </a:lvl2pPr>
            <a:lvl3pPr marL="482049" indent="0">
              <a:buNone/>
              <a:defRPr sz="1265"/>
            </a:lvl3pPr>
            <a:lvl4pPr marL="723074" indent="0">
              <a:buNone/>
              <a:defRPr sz="1055"/>
            </a:lvl4pPr>
            <a:lvl5pPr marL="964098" indent="0">
              <a:buNone/>
              <a:defRPr sz="1055"/>
            </a:lvl5pPr>
            <a:lvl6pPr marL="1205122" indent="0">
              <a:buNone/>
              <a:defRPr sz="1055"/>
            </a:lvl6pPr>
            <a:lvl7pPr marL="1446146" indent="0">
              <a:buNone/>
              <a:defRPr sz="1055"/>
            </a:lvl7pPr>
            <a:lvl8pPr marL="1687171" indent="0">
              <a:buNone/>
              <a:defRPr sz="1055"/>
            </a:lvl8pPr>
            <a:lvl9pPr marL="1928195" indent="0">
              <a:buNone/>
              <a:defRPr sz="1055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1738" y="5367228"/>
            <a:ext cx="5486846" cy="8045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38"/>
            </a:lvl1pPr>
            <a:lvl2pPr marL="241025" indent="0">
              <a:buNone/>
              <a:defRPr sz="632"/>
            </a:lvl2pPr>
            <a:lvl3pPr marL="482049" indent="0">
              <a:buNone/>
              <a:defRPr sz="527"/>
            </a:lvl3pPr>
            <a:lvl4pPr marL="723074" indent="0">
              <a:buNone/>
              <a:defRPr sz="475"/>
            </a:lvl4pPr>
            <a:lvl5pPr marL="964098" indent="0">
              <a:buNone/>
              <a:defRPr sz="475"/>
            </a:lvl5pPr>
            <a:lvl6pPr marL="1205122" indent="0">
              <a:buNone/>
              <a:defRPr sz="475"/>
            </a:lvl6pPr>
            <a:lvl7pPr marL="1446146" indent="0">
              <a:buNone/>
              <a:defRPr sz="475"/>
            </a:lvl7pPr>
            <a:lvl8pPr marL="1687171" indent="0">
              <a:buNone/>
              <a:defRPr sz="475"/>
            </a:lvl8pPr>
            <a:lvl9pPr marL="1928195" indent="0">
              <a:buNone/>
              <a:defRPr sz="4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1" y="6413046"/>
            <a:ext cx="404726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06492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548">
              <a:srgbClr val="D1EAEC"/>
            </a:gs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f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175" y="0"/>
            <a:ext cx="9417330" cy="685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27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+mj-lt"/>
          <a:ea typeface="+mj-ea"/>
          <a:cs typeface="+mj-cs"/>
        </a:defRPr>
      </a:lvl1pPr>
      <a:lvl2pPr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2pPr>
      <a:lvl3pPr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3pPr>
      <a:lvl4pPr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4pPr>
      <a:lvl5pPr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5pPr>
      <a:lvl6pPr marL="241025"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6pPr>
      <a:lvl7pPr marL="482049"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7pPr>
      <a:lvl8pPr marL="723074"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8pPr>
      <a:lvl9pPr marL="964098" algn="ctr" defTabSz="685414" rtl="0" eaLnBrk="1" fontAlgn="base" hangingPunct="1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9pPr>
    </p:titleStyle>
    <p:bodyStyle>
      <a:lvl1pPr marL="256925" indent="-256925" algn="l" defTabSz="685414" rtl="0" eaLnBrk="1" fontAlgn="base" hangingPunct="1">
        <a:spcBef>
          <a:spcPct val="20000"/>
        </a:spcBef>
        <a:spcAft>
          <a:spcPct val="0"/>
        </a:spcAft>
        <a:defRPr sz="2425">
          <a:solidFill>
            <a:schemeClr val="tx1"/>
          </a:solidFill>
          <a:latin typeface="+mn-lt"/>
          <a:ea typeface="+mn-ea"/>
          <a:cs typeface="+mn-cs"/>
        </a:defRPr>
      </a:lvl1pPr>
      <a:lvl2pPr marL="557369" indent="-214244" algn="l" defTabSz="685414" rtl="0" eaLnBrk="1" fontAlgn="base" hangingPunct="1">
        <a:spcBef>
          <a:spcPct val="20000"/>
        </a:spcBef>
        <a:spcAft>
          <a:spcPct val="0"/>
        </a:spcAft>
        <a:buChar char="–"/>
        <a:defRPr sz="2109">
          <a:solidFill>
            <a:schemeClr val="tx1"/>
          </a:solidFill>
          <a:latin typeface="+mn-lt"/>
          <a:ea typeface="+mn-ea"/>
        </a:defRPr>
      </a:lvl2pPr>
      <a:lvl3pPr marL="856976" indent="-171563" algn="l" defTabSz="685414" rtl="0" eaLnBrk="1" fontAlgn="base" hangingPunct="1">
        <a:spcBef>
          <a:spcPct val="20000"/>
        </a:spcBef>
        <a:spcAft>
          <a:spcPct val="0"/>
        </a:spcAft>
        <a:buChar char="•"/>
        <a:defRPr sz="1793">
          <a:solidFill>
            <a:schemeClr val="tx1"/>
          </a:solidFill>
          <a:latin typeface="+mn-lt"/>
          <a:ea typeface="+mn-ea"/>
        </a:defRPr>
      </a:lvl3pPr>
      <a:lvl4pPr marL="1200101" indent="-171563" algn="l" defTabSz="685414" rtl="0" eaLnBrk="1" fontAlgn="base" hangingPunct="1">
        <a:spcBef>
          <a:spcPct val="20000"/>
        </a:spcBef>
        <a:spcAft>
          <a:spcPct val="0"/>
        </a:spcAft>
        <a:buChar char="–"/>
        <a:defRPr sz="1476">
          <a:solidFill>
            <a:schemeClr val="tx1"/>
          </a:solidFill>
          <a:latin typeface="+mn-lt"/>
          <a:ea typeface="+mn-ea"/>
        </a:defRPr>
      </a:lvl4pPr>
      <a:lvl5pPr marL="1542389" indent="-171563" algn="l" defTabSz="685414" rtl="0" eaLnBrk="1" fontAlgn="base" hangingPunct="1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5pPr>
      <a:lvl6pPr marL="1783414" indent="-171563" algn="l" defTabSz="685414" rtl="0" eaLnBrk="1" fontAlgn="base" hangingPunct="1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6pPr>
      <a:lvl7pPr marL="2024438" indent="-171563" algn="l" defTabSz="685414" rtl="0" eaLnBrk="1" fontAlgn="base" hangingPunct="1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7pPr>
      <a:lvl8pPr marL="2265462" indent="-171563" algn="l" defTabSz="685414" rtl="0" eaLnBrk="1" fontAlgn="base" hangingPunct="1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8pPr>
      <a:lvl9pPr marL="2506487" indent="-171563" algn="l" defTabSz="685414" rtl="0" eaLnBrk="1" fontAlgn="base" hangingPunct="1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1pPr>
      <a:lvl2pPr marL="241025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2pPr>
      <a:lvl3pPr marL="482049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3pPr>
      <a:lvl4pPr marL="723074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4pPr>
      <a:lvl5pPr marL="964098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5pPr>
      <a:lvl6pPr marL="1205122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6pPr>
      <a:lvl7pPr marL="1446146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7pPr>
      <a:lvl8pPr marL="1687171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8pPr>
      <a:lvl9pPr marL="1928195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548">
              <a:srgbClr val="D1EAEC"/>
            </a:gs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f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175" y="0"/>
            <a:ext cx="9417330" cy="685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77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hf hdr="0" ftr="0" dt="0"/>
  <p:txStyles>
    <p:titleStyle>
      <a:lvl1pPr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+mj-lt"/>
          <a:ea typeface="+mj-ea"/>
          <a:cs typeface="+mj-cs"/>
        </a:defRPr>
      </a:lvl1pPr>
      <a:lvl2pPr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2pPr>
      <a:lvl3pPr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3pPr>
      <a:lvl4pPr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4pPr>
      <a:lvl5pPr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5pPr>
      <a:lvl6pPr marL="241025"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6pPr>
      <a:lvl7pPr marL="482049"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7pPr>
      <a:lvl8pPr marL="723074"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8pPr>
      <a:lvl9pPr marL="964098" algn="ctr" defTabSz="685414" rtl="0" fontAlgn="base">
        <a:spcBef>
          <a:spcPct val="0"/>
        </a:spcBef>
        <a:spcAft>
          <a:spcPct val="0"/>
        </a:spcAft>
        <a:defRPr sz="1898">
          <a:solidFill>
            <a:schemeClr val="tx2"/>
          </a:solidFill>
          <a:latin typeface="Arial Black" pitchFamily="1" charset="0"/>
          <a:ea typeface="ＭＳ Ｐゴシック" pitchFamily="1" charset="-128"/>
        </a:defRPr>
      </a:lvl9pPr>
    </p:titleStyle>
    <p:bodyStyle>
      <a:lvl1pPr marL="256925" indent="-256925" algn="l" defTabSz="685414" rtl="0" fontAlgn="base">
        <a:spcBef>
          <a:spcPct val="20000"/>
        </a:spcBef>
        <a:spcAft>
          <a:spcPct val="0"/>
        </a:spcAft>
        <a:defRPr sz="2425">
          <a:solidFill>
            <a:schemeClr val="tx1"/>
          </a:solidFill>
          <a:latin typeface="+mn-lt"/>
          <a:ea typeface="+mn-ea"/>
          <a:cs typeface="+mn-cs"/>
        </a:defRPr>
      </a:lvl1pPr>
      <a:lvl2pPr marL="557369" indent="-214244" algn="l" defTabSz="685414" rtl="0" fontAlgn="base">
        <a:spcBef>
          <a:spcPct val="20000"/>
        </a:spcBef>
        <a:spcAft>
          <a:spcPct val="0"/>
        </a:spcAft>
        <a:buChar char="–"/>
        <a:defRPr sz="2109">
          <a:solidFill>
            <a:schemeClr val="tx1"/>
          </a:solidFill>
          <a:latin typeface="+mn-lt"/>
          <a:ea typeface="+mn-ea"/>
        </a:defRPr>
      </a:lvl2pPr>
      <a:lvl3pPr marL="856976" indent="-171563" algn="l" defTabSz="685414" rtl="0" fontAlgn="base">
        <a:spcBef>
          <a:spcPct val="20000"/>
        </a:spcBef>
        <a:spcAft>
          <a:spcPct val="0"/>
        </a:spcAft>
        <a:buChar char="•"/>
        <a:defRPr sz="1793">
          <a:solidFill>
            <a:schemeClr val="tx1"/>
          </a:solidFill>
          <a:latin typeface="+mn-lt"/>
          <a:ea typeface="+mn-ea"/>
        </a:defRPr>
      </a:lvl3pPr>
      <a:lvl4pPr marL="1200101" indent="-171563" algn="l" defTabSz="685414" rtl="0" fontAlgn="base">
        <a:spcBef>
          <a:spcPct val="20000"/>
        </a:spcBef>
        <a:spcAft>
          <a:spcPct val="0"/>
        </a:spcAft>
        <a:buChar char="–"/>
        <a:defRPr sz="1476">
          <a:solidFill>
            <a:schemeClr val="tx1"/>
          </a:solidFill>
          <a:latin typeface="+mn-lt"/>
          <a:ea typeface="+mn-ea"/>
        </a:defRPr>
      </a:lvl4pPr>
      <a:lvl5pPr marL="1542389" indent="-171563" algn="l" defTabSz="685414" rtl="0" fontAlgn="base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5pPr>
      <a:lvl6pPr marL="1783414" indent="-171563" algn="l" defTabSz="685414" rtl="0" fontAlgn="base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6pPr>
      <a:lvl7pPr marL="2024438" indent="-171563" algn="l" defTabSz="685414" rtl="0" fontAlgn="base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7pPr>
      <a:lvl8pPr marL="2265462" indent="-171563" algn="l" defTabSz="685414" rtl="0" fontAlgn="base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8pPr>
      <a:lvl9pPr marL="2506487" indent="-171563" algn="l" defTabSz="685414" rtl="0" fontAlgn="base">
        <a:spcBef>
          <a:spcPct val="20000"/>
        </a:spcBef>
        <a:spcAft>
          <a:spcPct val="0"/>
        </a:spcAft>
        <a:buChar char="»"/>
        <a:defRPr sz="147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1pPr>
      <a:lvl2pPr marL="241025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2pPr>
      <a:lvl3pPr marL="482049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3pPr>
      <a:lvl4pPr marL="723074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4pPr>
      <a:lvl5pPr marL="964098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5pPr>
      <a:lvl6pPr marL="1205122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6pPr>
      <a:lvl7pPr marL="1446146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7pPr>
      <a:lvl8pPr marL="1687171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8pPr>
      <a:lvl9pPr marL="1928195" algn="l" defTabSz="48204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341164-D958-D72D-DB59-D4975EA84E1A}"/>
              </a:ext>
            </a:extLst>
          </p:cNvPr>
          <p:cNvSpPr/>
          <p:nvPr/>
        </p:nvSpPr>
        <p:spPr bwMode="auto">
          <a:xfrm>
            <a:off x="191381" y="2016879"/>
            <a:ext cx="8572698" cy="3295071"/>
          </a:xfrm>
          <a:prstGeom prst="rect">
            <a:avLst/>
          </a:prstGeom>
          <a:solidFill>
            <a:schemeClr val="bg2">
              <a:lumMod val="20000"/>
              <a:lumOff val="80000"/>
              <a:alpha val="46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5432" y="2404274"/>
            <a:ext cx="7702550" cy="252028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CA" sz="5400" dirty="0">
                <a:latin typeface="+mj-lt"/>
              </a:rPr>
              <a:t>La location meublée de courte durée</a:t>
            </a:r>
            <a:endParaRPr lang="fr-FR" sz="5400" dirty="0">
              <a:latin typeface="+mj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42391" y="9901886"/>
            <a:ext cx="4429156" cy="42893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1026" name="AutoShape 2" descr="flyer_salon-2_2018"/>
          <p:cNvSpPr>
            <a:spLocks noChangeAspect="1" noChangeArrowheads="1"/>
          </p:cNvSpPr>
          <p:nvPr/>
        </p:nvSpPr>
        <p:spPr bwMode="auto">
          <a:xfrm>
            <a:off x="31750" y="-487363"/>
            <a:ext cx="6667500" cy="1028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431130" y="260350"/>
            <a:ext cx="702865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</a:t>
            </a:r>
          </a:p>
        </p:txBody>
      </p:sp>
      <p:pic>
        <p:nvPicPr>
          <p:cNvPr id="8" name="Picture 2" descr="f8df1bef-6142-4e4a-b0fa-a0c9dc9f2f98@mxp5">
            <a:extLst>
              <a:ext uri="{FF2B5EF4-FFF2-40B4-BE49-F238E27FC236}">
                <a16:creationId xmlns:a16="http://schemas.microsoft.com/office/drawing/2014/main" id="{2A9647BD-F647-7F9A-B17C-AFE5746B4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02" y="132163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3" y="432854"/>
            <a:ext cx="68407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i="1" dirty="0">
                <a:latin typeface="+mn-lt"/>
              </a:rPr>
              <a:t>La loi 2024 -1039 du 19/11/2024 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i="1" dirty="0">
                <a:latin typeface="+mn-lt"/>
              </a:rPr>
              <a:t>Article 26 – loi du 10/07/1965 </a:t>
            </a:r>
            <a:r>
              <a:rPr lang="fr-CA" dirty="0">
                <a:latin typeface="+mn-lt"/>
              </a:rPr>
              <a:t>: « Modification du règlement de copropriété en  ce qui concerne l’interdiction de la  location des lots à usage d’habitation autres que ceux  constituant une résidence principale , au sens de l’article 2 de la loi 89 - 462 du 6/07/1989, en meublés de tourisme ». </a:t>
            </a: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8651"/>
            <a:ext cx="1107603" cy="10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744FD523-3A75-C623-2079-BD66DB1CB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8651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56383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3" y="432854"/>
            <a:ext cx="68407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702" y="1844824"/>
            <a:ext cx="8228595" cy="4525878"/>
          </a:xfrm>
        </p:spPr>
        <p:txBody>
          <a:bodyPr/>
          <a:lstStyle/>
          <a:p>
            <a:pPr marL="0" indent="0">
              <a:buNone/>
            </a:pPr>
            <a:r>
              <a:rPr lang="fr-CA" dirty="0">
                <a:latin typeface="+mn-lt"/>
              </a:rPr>
              <a:t>Comme toute modification , elle ne  prend effet que pour l’avenir et  doit être publiée  au fichier  immobilier  pour être opposable au tiers.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dirty="0">
                <a:latin typeface="+mn-lt"/>
              </a:rPr>
              <a:t>Cette interdiction ne  concerne donc pas toutes les locations dites de  courte  durée.</a:t>
            </a: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8651"/>
            <a:ext cx="1107603" cy="10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8FDA2709-D0BC-C731-FE2F-5425C5557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5922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357648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6F2FF-12A6-8EB5-54FE-DC1B1FEB7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DCA1BEF5-9DD9-00BA-F252-E9240EA708AB}"/>
              </a:ext>
            </a:extLst>
          </p:cNvPr>
          <p:cNvSpPr txBox="1">
            <a:spLocks/>
          </p:cNvSpPr>
          <p:nvPr/>
        </p:nvSpPr>
        <p:spPr>
          <a:xfrm>
            <a:off x="1269427" y="961560"/>
            <a:ext cx="6168686" cy="856971"/>
          </a:xfrm>
          <a:prstGeom prst="rect">
            <a:avLst/>
          </a:prstGeom>
        </p:spPr>
        <p:txBody>
          <a:bodyPr/>
          <a:lstStyle>
            <a:lvl1pPr algn="ctr" defTabSz="1300163" rtl="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Rounded MT Bold" pitchFamily="34" charset="0"/>
                <a:ea typeface="+mj-ea"/>
                <a:cs typeface="+mj-cs"/>
              </a:defRPr>
            </a:lvl1pPr>
            <a:lvl2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2pPr>
            <a:lvl3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3pPr>
            <a:lvl4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4pPr>
            <a:lvl5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5pPr>
            <a:lvl6pPr marL="4572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6pPr>
            <a:lvl7pPr marL="9144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7pPr>
            <a:lvl8pPr marL="13716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8pPr>
            <a:lvl9pPr marL="18288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9pPr>
          </a:lstStyle>
          <a:p>
            <a:pPr defTabSz="685414">
              <a:defRPr/>
            </a:pPr>
            <a:r>
              <a:rPr lang="fr-FR" sz="2109" kern="0" dirty="0">
                <a:solidFill>
                  <a:srgbClr val="000000"/>
                </a:solidFill>
                <a:ea typeface="ＭＳ Ｐゴシック"/>
              </a:rPr>
              <a:t>Forum de l’ARC</a:t>
            </a:r>
            <a:br>
              <a:rPr lang="fr-FR" sz="2109" kern="0" dirty="0">
                <a:solidFill>
                  <a:srgbClr val="000000"/>
                </a:solidFill>
                <a:ea typeface="ＭＳ Ｐゴシック"/>
              </a:rPr>
            </a:br>
            <a:r>
              <a:rPr lang="fr-FR" sz="2109" kern="0" dirty="0">
                <a:solidFill>
                  <a:srgbClr val="000000"/>
                </a:solidFill>
                <a:ea typeface="ＭＳ Ｐゴシック"/>
              </a:rPr>
              <a:t>le 9 avril  2025</a:t>
            </a:r>
            <a:endParaRPr lang="fr-FR" sz="2109" b="1" kern="0" dirty="0">
              <a:solidFill>
                <a:srgbClr val="000000"/>
              </a:solidFill>
              <a:ea typeface="ＭＳ Ｐゴシック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440DBAA-1C5B-6EE1-7373-06777C10D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200" y="880804"/>
            <a:ext cx="963392" cy="943709"/>
          </a:xfrm>
          <a:prstGeom prst="rect">
            <a:avLst/>
          </a:prstGeom>
        </p:spPr>
      </p:pic>
      <p:sp>
        <p:nvSpPr>
          <p:cNvPr id="12" name="Espace réservé du numéro de diapositive 3">
            <a:extLst>
              <a:ext uri="{FF2B5EF4-FFF2-40B4-BE49-F238E27FC236}">
                <a16:creationId xmlns:a16="http://schemas.microsoft.com/office/drawing/2014/main" id="{B5381450-FCEB-D8F4-647F-5686C0F5971E}"/>
              </a:ext>
            </a:extLst>
          </p:cNvPr>
          <p:cNvSpPr txBox="1">
            <a:spLocks noChangeArrowheads="1"/>
          </p:cNvSpPr>
          <p:nvPr/>
        </p:nvSpPr>
        <p:spPr>
          <a:xfrm>
            <a:off x="7582042" y="5684320"/>
            <a:ext cx="299559" cy="33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2400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1pPr>
            <a:lvl2pPr marL="1056475" indent="-406337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2275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2pPr>
            <a:lvl3pPr marL="1625346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991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3pPr>
            <a:lvl4pPr marL="2275484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4pPr>
            <a:lvl5pPr marL="2925623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5pPr>
            <a:lvl6pPr marL="3575761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6pPr>
            <a:lvl7pPr marL="4225900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7pPr>
            <a:lvl8pPr marL="4876038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8pPr>
            <a:lvl9pPr marL="5526176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9pPr>
          </a:lstStyle>
          <a:p>
            <a:pPr defTabSz="482049">
              <a:spcBef>
                <a:spcPct val="0"/>
              </a:spcBef>
              <a:buClrTx/>
              <a:buNone/>
              <a:defRPr/>
            </a:pPr>
            <a:fld id="{D77FBE73-7C00-4EA2-A123-481603DD9940}" type="slidenum">
              <a:rPr lang="fr-FR" altLang="fr-FR" sz="1265">
                <a:solidFill>
                  <a:srgbClr val="898989"/>
                </a:solidFill>
                <a:latin typeface="Arial" panose="020B0604020202020204" pitchFamily="34" charset="0"/>
                <a:ea typeface="ヒラギノ角ゴ Pro W3" pitchFamily="-95" charset="-128"/>
              </a:rPr>
              <a:pPr defTabSz="482049">
                <a:spcBef>
                  <a:spcPct val="0"/>
                </a:spcBef>
                <a:buClrTx/>
                <a:buNone/>
                <a:defRPr/>
              </a:pPr>
              <a:t>12</a:t>
            </a:fld>
            <a:endParaRPr lang="fr-FR" altLang="fr-FR" sz="1265" dirty="0">
              <a:solidFill>
                <a:srgbClr val="898989"/>
              </a:solidFill>
              <a:latin typeface="Arial" panose="020B0604020202020204" pitchFamily="34" charset="0"/>
              <a:ea typeface="ヒラギノ角ゴ Pro W3" pitchFamily="-95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63455B3-C102-E1A1-B6FF-3B30EC096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1559" y="880803"/>
            <a:ext cx="3618921" cy="513692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6D563A2-3699-87F0-AC21-AFDB47507C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34" y="918191"/>
            <a:ext cx="963392" cy="94370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E6C42C8F-A8CC-3DA6-0FA7-59CED034B6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17" y="4464622"/>
            <a:ext cx="1550228" cy="15185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B964917-48FF-C7FC-AA76-F12A55F864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47" y="4650144"/>
            <a:ext cx="1378775" cy="13506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7852017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4" y="476672"/>
            <a:ext cx="684076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0707"/>
            <a:ext cx="8229600" cy="4641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>
                <a:latin typeface="+mn-lt"/>
              </a:rPr>
              <a:t>Longtemps utilisée à des fins exclusivement touristiques, la location d’un logement pour une courte durée de développe en France à compter des années 70.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dirty="0">
                <a:latin typeface="+mn-lt"/>
              </a:rPr>
              <a:t>Internet et le développement des plateformes numériques révolutionnent le marché en permettant la mise en ration simple des bailleurs et des locataires.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dirty="0">
                <a:latin typeface="+mn-lt"/>
              </a:rPr>
              <a:t>La location meublée de courte durée est très attractive : rentabilité plus forte qu’en location nue</a:t>
            </a:r>
            <a:endParaRPr lang="fr-FR" dirty="0">
              <a:latin typeface="+mn-lt"/>
            </a:endParaRP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332656"/>
            <a:ext cx="1080118" cy="100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D72C122C-A99B-C615-500B-75C2F41F0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5922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21019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475656" y="432854"/>
            <a:ext cx="721114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8360" y="1700808"/>
            <a:ext cx="8228595" cy="4525878"/>
          </a:xfrm>
        </p:spPr>
        <p:txBody>
          <a:bodyPr/>
          <a:lstStyle/>
          <a:p>
            <a:pPr marL="0" indent="0">
              <a:buNone/>
            </a:pPr>
            <a:r>
              <a:rPr lang="fr-CA" dirty="0">
                <a:latin typeface="+mn-lt"/>
              </a:rPr>
              <a:t>Régime fiscal très favorable , obligations moindres que dans le cadre d’un contrat de location classique.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dirty="0">
                <a:latin typeface="+mn-lt"/>
              </a:rPr>
              <a:t>Entre 2014( loi ELAN) et 2024 (</a:t>
            </a:r>
            <a:r>
              <a:rPr lang="fr-CA" i="1" dirty="0">
                <a:latin typeface="+mn-lt"/>
              </a:rPr>
              <a:t>loi 2024 -1039 du 19/11/2024)</a:t>
            </a:r>
            <a:r>
              <a:rPr lang="fr-CA" dirty="0">
                <a:latin typeface="+mn-lt"/>
              </a:rPr>
              <a:t>, encadrement  progressif de l’activité de location dite en meublé de courte durée </a:t>
            </a: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268650"/>
            <a:ext cx="1008113" cy="100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B7E41F50-618B-A013-02B4-653567A18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07" y="230051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28198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3" y="432854"/>
            <a:ext cx="68407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fr-CA" dirty="0">
                <a:latin typeface="+mn-lt"/>
              </a:rPr>
              <a:t>Le dispositif législatif applicable :</a:t>
            </a:r>
          </a:p>
          <a:p>
            <a:pPr marL="0" indent="0"/>
            <a:endParaRPr lang="fr-CA" dirty="0">
              <a:latin typeface="+mn-lt"/>
            </a:endParaRPr>
          </a:p>
          <a:p>
            <a:pPr marL="0" indent="0"/>
            <a:r>
              <a:rPr lang="fr-CA" i="1" dirty="0">
                <a:latin typeface="+mn-lt"/>
              </a:rPr>
              <a:t>Article L 324 -1-1 </a:t>
            </a:r>
            <a:r>
              <a:rPr lang="fr-CA" dirty="0">
                <a:latin typeface="+mn-lt"/>
              </a:rPr>
              <a:t>du Code du tourisme : les meublés de tourisme sont des villas , appartements ou studios meublé, à l’usage exclusif du locataire , offerts à la location  à une clientèle de passage qui n’y élit pas domicile et qui y effectue un séjour caractérisé par une location à la  journée , à la semaine ou au mois </a:t>
            </a:r>
            <a:endParaRPr lang="fr-FR" dirty="0">
              <a:latin typeface="+mn-lt"/>
            </a:endParaRP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8651"/>
            <a:ext cx="1107603" cy="10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AEE86279-D0DA-7F3E-8F15-900AEF50D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60" y="268651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600878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3" y="432854"/>
            <a:ext cx="68407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fr-CA" dirty="0">
                <a:latin typeface="+mn-lt"/>
              </a:rPr>
              <a:t>Le dispositif législatif applicable :</a:t>
            </a:r>
          </a:p>
          <a:p>
            <a:pPr marL="342900" indent="-342900">
              <a:buFontTx/>
              <a:buChar char="-"/>
            </a:pPr>
            <a:endParaRPr lang="fr-CA" dirty="0">
              <a:latin typeface="+mn-lt"/>
            </a:endParaRPr>
          </a:p>
          <a:p>
            <a:pPr marL="0" indent="0"/>
            <a:r>
              <a:rPr lang="fr-CA" dirty="0">
                <a:latin typeface="+mn-lt"/>
              </a:rPr>
              <a:t>Toute personne qui offre un bien en location meublée doit faire  une déclaration à la Mairie de la commune du lieu de situation de l’immeuble  </a:t>
            </a:r>
          </a:p>
          <a:p>
            <a:pPr marL="0" indent="0"/>
            <a:r>
              <a:rPr lang="fr-CA" dirty="0">
                <a:latin typeface="+mn-lt"/>
              </a:rPr>
              <a:t>Article 2 loi 89 -462 du 06/07/1989 : la résidence principale  est un logement occupé au moins  huit mois par an , sauf obligation personnelle , raisons de santé  ou cas de force majeure</a:t>
            </a:r>
            <a:endParaRPr lang="fr-FR" dirty="0">
              <a:latin typeface="+mn-lt"/>
            </a:endParaRP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8651"/>
            <a:ext cx="1107603" cy="10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5AB22B70-F448-CD14-9168-CB2C745C4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8651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76192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3" y="432854"/>
            <a:ext cx="68407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703" y="1600126"/>
            <a:ext cx="8362769" cy="4525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>
                <a:latin typeface="+mn-lt"/>
              </a:rPr>
              <a:t>Un propriétaire peut louer librement son logement en courte durée dans la  limite de 120 jours sans autre formalité que la déclaration , sauf dans les  communes où il existe une obligation d’enregistrement.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dirty="0">
                <a:latin typeface="+mn-lt"/>
              </a:rPr>
              <a:t>Au-delà de 120 jours de mise en location (délai susceptible d’être désormais réduit à 90 jours par la commune ) , une distinction s’impose entre les  communes  : celles dans lesquelles le changement d’usage des locaux d’habitation est obligatoire : communes de plus de 200 000 habitants, Hauts-de-Seine , Seine –Saint Denis , Val de Marne .</a:t>
            </a: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8651"/>
            <a:ext cx="1107603" cy="10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11659CCA-FD57-D9DE-C28C-3683F6C2E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8651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698134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3" y="432854"/>
            <a:ext cx="68407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>
                <a:latin typeface="+mn-lt"/>
              </a:rPr>
              <a:t>Dans ces communes, le changement d’usage du lot conduit à qualifier  l’appartement d’hébergement touristique, donc de meublé de tourisme. 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dirty="0">
                <a:latin typeface="+mn-lt"/>
              </a:rPr>
              <a:t>Apport de la  loi Dite Le Meur 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dirty="0">
                <a:latin typeface="+mn-lt"/>
              </a:rPr>
              <a:t>Dans les  communes en zones tendues ( la liste en est donnée dans le décret  2023 -822 du 25/08/2023 ) , les locaux d’habitation peuvent être soumis à un  changement d’usage au sens de l’article L631-7 du Code de la construction et de l’habitation.</a:t>
            </a:r>
            <a:endParaRPr lang="fr-FR" dirty="0">
              <a:latin typeface="+mn-lt"/>
            </a:endParaRP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8651"/>
            <a:ext cx="1107603" cy="10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49D521C5-C721-4980-0FF3-A17A00583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8651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58739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3" y="432854"/>
            <a:ext cx="68407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>
                <a:latin typeface="+mn-lt"/>
              </a:rPr>
              <a:t>Le règlement de copropriété :</a:t>
            </a:r>
          </a:p>
          <a:p>
            <a:pPr marL="0" indent="0">
              <a:buNone/>
            </a:pPr>
            <a:endParaRPr lang="fr-CA" dirty="0">
              <a:latin typeface="+mn-lt"/>
            </a:endParaRPr>
          </a:p>
          <a:p>
            <a:pPr marL="0" indent="0">
              <a:buNone/>
            </a:pPr>
            <a:r>
              <a:rPr lang="fr-CA" i="1" dirty="0">
                <a:latin typeface="+mn-lt"/>
              </a:rPr>
              <a:t>Article 9 de la  loi du 10/07/1965 : </a:t>
            </a:r>
            <a:r>
              <a:rPr lang="fr-CA" dirty="0">
                <a:latin typeface="+mn-lt"/>
              </a:rPr>
              <a:t>« Chaque copropriétaire dispose des parties privatives  comprises dans son </a:t>
            </a:r>
            <a:r>
              <a:rPr lang="fr-CA" dirty="0" err="1">
                <a:latin typeface="+mn-lt"/>
              </a:rPr>
              <a:t>lot.Il</a:t>
            </a:r>
            <a:r>
              <a:rPr lang="fr-CA" dirty="0">
                <a:latin typeface="+mn-lt"/>
              </a:rPr>
              <a:t> use et jouit librement des parties privatives et des parties communes sous la  condition de ne pas porter atteinte aux droits des autres copropriétaire ou  à  la destination de l’immeuble </a:t>
            </a: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8651"/>
            <a:ext cx="1107603" cy="10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4B6ADE73-9053-AA58-A2E5-4631D4CAB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64" y="268651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8491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547663" y="432854"/>
            <a:ext cx="68407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2400" b="1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="1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b="1" dirty="0">
                <a:solidFill>
                  <a:schemeClr val="tx2"/>
                </a:solidFill>
                <a:latin typeface="+mn-lt"/>
              </a:rPr>
              <a:t> FORUM DE LA COPROPRIETE 9 avril 2025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>
                <a:latin typeface="+mn-lt"/>
              </a:rPr>
              <a:t>La destination de l’immeuble vise l’ensemble des conditions en vue desquelles un copropriétaire a acheter son lot, compte tenu des divers éléments, notamment – ensemble des clauses et documents contractuels, caractéristiques physiques et situation de l’immeuble.</a:t>
            </a:r>
          </a:p>
          <a:p>
            <a:pPr marL="0" indent="0"/>
            <a:endParaRPr lang="fr-CA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>
                <a:latin typeface="+mn-lt"/>
              </a:rPr>
              <a:t>La destination de l’immeuble  permet de préciser le  mode d’affectation des lots: à usage d’habitation, local  commercial, local professionnel </a:t>
            </a:r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8651"/>
            <a:ext cx="1107603" cy="10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8df1bef-6142-4e4a-b0fa-a0c9dc9f2f98@mxp5">
            <a:extLst>
              <a:ext uri="{FF2B5EF4-FFF2-40B4-BE49-F238E27FC236}">
                <a16:creationId xmlns:a16="http://schemas.microsoft.com/office/drawing/2014/main" id="{58E52272-A014-9312-116E-4850060AC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8651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32426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hème1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ème1" id="{20E40EE2-72D9-45AF-BD6A-B0D55BB25D7C}" vid="{1851B0D8-18E1-41A3-959A-0B8A05150673}"/>
    </a:ext>
  </a:extLst>
</a:theme>
</file>

<file path=ppt/theme/theme2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528</TotalTime>
  <Words>732</Words>
  <Application>Microsoft Office PowerPoint</Application>
  <PresentationFormat>Affichage à l'écran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Arial Black</vt:lpstr>
      <vt:lpstr>Arial Rounded MT Bold</vt:lpstr>
      <vt:lpstr>Calibri</vt:lpstr>
      <vt:lpstr>Wingdings</vt:lpstr>
      <vt:lpstr>Thème1</vt:lpstr>
      <vt:lpstr>Nouvelle présentation</vt:lpstr>
      <vt:lpstr>La location meublée de courte durée</vt:lpstr>
      <vt:lpstr>1er FORUM DE LA COPROPRIETE 9 avril 2025 </vt:lpstr>
      <vt:lpstr>1er FORUM DE LA COPROPRIETE 9 avril 2025 </vt:lpstr>
      <vt:lpstr>1er FORUM DE LA COPROPRIETE 9 avril 2025 </vt:lpstr>
      <vt:lpstr>1er FORUM DE LA COPROPRIETE 9 avril 2025 </vt:lpstr>
      <vt:lpstr>1er FORUM DE LA COPROPRIETE 9 avril 2025 </vt:lpstr>
      <vt:lpstr>1er FORUM DE LA COPROPRIETE 9 avril 2025 </vt:lpstr>
      <vt:lpstr>1er FORUM DE LA COPROPRIETE 9 avril 2025 </vt:lpstr>
      <vt:lpstr>1er FORUM DE LA COPROPRIETE 9 avril 2025 </vt:lpstr>
      <vt:lpstr>1er FORUM DE LA COPROPRIETE 9 avril 2025 </vt:lpstr>
      <vt:lpstr>1er FORUM DE LA COPROPRIETE 9 avril 2025 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conférence ou de l’atelier</dc:title>
  <dc:creator>pc</dc:creator>
  <cp:lastModifiedBy>suivi</cp:lastModifiedBy>
  <cp:revision>163</cp:revision>
  <cp:lastPrinted>2020-06-10T13:29:21Z</cp:lastPrinted>
  <dcterms:created xsi:type="dcterms:W3CDTF">2018-09-22T09:06:44Z</dcterms:created>
  <dcterms:modified xsi:type="dcterms:W3CDTF">2025-04-03T13:49:35Z</dcterms:modified>
</cp:coreProperties>
</file>